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68" r:id="rId1"/>
  </p:sldMasterIdLst>
  <p:notesMasterIdLst>
    <p:notesMasterId r:id="rId11"/>
  </p:notesMasterIdLst>
  <p:sldIdLst>
    <p:sldId id="287" r:id="rId2"/>
    <p:sldId id="283" r:id="rId3"/>
    <p:sldId id="312" r:id="rId4"/>
    <p:sldId id="304" r:id="rId5"/>
    <p:sldId id="298" r:id="rId6"/>
    <p:sldId id="310" r:id="rId7"/>
    <p:sldId id="313" r:id="rId8"/>
    <p:sldId id="311" r:id="rId9"/>
    <p:sldId id="277" r:id="rId10"/>
  </p:sldIdLst>
  <p:sldSz cx="12192000" cy="6858000"/>
  <p:notesSz cx="6805613" cy="9939338"/>
  <p:embeddedFontLst>
    <p:embeddedFont>
      <p:font typeface="나눔고딕 ExtraBold" panose="020B0600000101010101" charset="-127"/>
      <p:bold r:id="rId12"/>
    </p:embeddedFont>
    <p:embeddedFont>
      <p:font typeface="나눔고딕" pitchFamily="2" charset="-127"/>
      <p:regular r:id="rId13"/>
      <p:bold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1" userDrawn="1">
          <p15:clr>
            <a:srgbClr val="A4A3A4"/>
          </p15:clr>
        </p15:guide>
        <p15:guide id="2" orient="horz" pos="2795" userDrawn="1">
          <p15:clr>
            <a:srgbClr val="A4A3A4"/>
          </p15:clr>
        </p15:guide>
        <p15:guide id="3" orient="horz" pos="4110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pos="7343" userDrawn="1">
          <p15:clr>
            <a:srgbClr val="A4A3A4"/>
          </p15:clr>
        </p15:guide>
        <p15:guide id="6" pos="1503" userDrawn="1">
          <p15:clr>
            <a:srgbClr val="A4A3A4"/>
          </p15:clr>
        </p15:guide>
        <p15:guide id="7" pos="356" userDrawn="1">
          <p15:clr>
            <a:srgbClr val="A4A3A4"/>
          </p15:clr>
        </p15:guide>
        <p15:guide id="8" pos="1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73C"/>
    <a:srgbClr val="FD7C35"/>
    <a:srgbClr val="FF8232"/>
    <a:srgbClr val="FF963C"/>
    <a:srgbClr val="FF863B"/>
    <a:srgbClr val="FF9933"/>
    <a:srgbClr val="FF7D25"/>
    <a:srgbClr val="FF6600"/>
    <a:srgbClr val="FF6E00"/>
    <a:srgbClr val="FF82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62" autoAdjust="0"/>
    <p:restoredTop sz="86364" autoAdjust="0"/>
  </p:normalViewPr>
  <p:slideViewPr>
    <p:cSldViewPr>
      <p:cViewPr varScale="1">
        <p:scale>
          <a:sx n="113" d="100"/>
          <a:sy n="113" d="100"/>
        </p:scale>
        <p:origin x="420" y="102"/>
      </p:cViewPr>
      <p:guideLst>
        <p:guide orient="horz" pos="391"/>
        <p:guide orient="horz" pos="2795"/>
        <p:guide orient="horz" pos="4110"/>
        <p:guide pos="3840"/>
        <p:guide pos="7343"/>
        <p:guide pos="1503"/>
        <p:guide pos="356"/>
        <p:guide pos="1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0F77BF-FBF3-42D7-99F5-BB5CC9011B68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36052BE7-8026-4FAC-9232-AE070B217699}">
      <dgm:prSet phldrT="[텍스트]" custT="1"/>
      <dgm:spPr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>
          <a:noFill/>
        </a:ln>
        <a:effectLst>
          <a:outerShdw blurRad="127000" dist="76200" dir="5400000" algn="t" rotWithShape="0">
            <a:prstClr val="black">
              <a:alpha val="30000"/>
            </a:prstClr>
          </a:outerShdw>
          <a:reflection stA="60000" endPos="650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gm:spPr>
      <dgm:t>
        <a:bodyPr/>
        <a:lstStyle/>
        <a:p>
          <a:pPr marL="0" algn="ctr" defTabSz="914400" rtl="0" eaLnBrk="1" latinLnBrk="1" hangingPunct="1"/>
          <a:r>
            <a:rPr lang="ko-KR" altLang="en-US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게임</a:t>
          </a:r>
          <a:endParaRPr lang="ko-KR" altLang="en-US" sz="1400" kern="120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  <a:latin typeface="+mn-lt"/>
            <a:ea typeface="+mn-ea"/>
            <a:cs typeface="+mn-cs"/>
          </a:endParaRPr>
        </a:p>
      </dgm:t>
    </dgm:pt>
    <dgm:pt modelId="{131D1EB8-D9DA-46C4-8757-BE38F4348AA8}" type="parTrans" cxnId="{10685125-9EF1-47F9-A26A-529E02C15D55}">
      <dgm:prSet/>
      <dgm:spPr/>
      <dgm:t>
        <a:bodyPr/>
        <a:lstStyle/>
        <a:p>
          <a:pPr latinLnBrk="1"/>
          <a:endParaRPr lang="ko-KR" altLang="en-US"/>
        </a:p>
      </dgm:t>
    </dgm:pt>
    <dgm:pt modelId="{E8859A2D-41A9-4FA0-92BA-5CA3664BCB0A}" type="sibTrans" cxnId="{10685125-9EF1-47F9-A26A-529E02C15D55}">
      <dgm:prSet/>
      <dgm:spPr/>
      <dgm:t>
        <a:bodyPr/>
        <a:lstStyle/>
        <a:p>
          <a:pPr latinLnBrk="1"/>
          <a:endParaRPr lang="ko-KR" altLang="en-US"/>
        </a:p>
      </dgm:t>
    </dgm:pt>
    <dgm:pt modelId="{29D42C46-4759-4387-903B-3AC8FCED856B}">
      <dgm:prSet phldrT="[텍스트]" custT="1"/>
      <dgm:spPr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>
          <a:noFill/>
        </a:ln>
        <a:effectLst>
          <a:outerShdw blurRad="127000" dist="76200" dir="5400000" algn="ctr" rotWithShape="0">
            <a:srgbClr val="000000">
              <a:alpha val="30000"/>
            </a:srgbClr>
          </a:outerShdw>
          <a:reflection blurRad="6350" stA="50000" endA="300" endPos="555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gm:spPr>
      <dgm:t>
        <a:bodyPr/>
        <a:lstStyle/>
        <a:p>
          <a:pPr marL="0" algn="ctr" defTabSz="914400" rtl="0" eaLnBrk="1" latinLnBrk="1" hangingPunct="1"/>
          <a:r>
            <a:rPr lang="en-US" altLang="ko-KR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Intro</a:t>
          </a:r>
          <a:endParaRPr lang="ko-KR" altLang="en-US" sz="1400" b="1" kern="1200" spc="-100" baseline="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</a:endParaRPr>
        </a:p>
      </dgm:t>
    </dgm:pt>
    <dgm:pt modelId="{4FFC5419-2198-4F53-998D-67AAD18D5351}" type="parTrans" cxnId="{5C34BAF4-69FB-4C86-83B9-0159FE3BCA5E}">
      <dgm:prSet/>
      <dgm:spPr>
        <a:ln w="12700">
          <a:solidFill>
            <a:srgbClr val="FF873C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42BE926C-EFE5-4A90-940F-D805CD80E6A8}" type="sibTrans" cxnId="{5C34BAF4-69FB-4C86-83B9-0159FE3BCA5E}">
      <dgm:prSet/>
      <dgm:spPr/>
      <dgm:t>
        <a:bodyPr/>
        <a:lstStyle/>
        <a:p>
          <a:pPr latinLnBrk="1"/>
          <a:endParaRPr lang="ko-KR" altLang="en-US"/>
        </a:p>
      </dgm:t>
    </dgm:pt>
    <dgm:pt modelId="{AFE60614-0FC8-42BD-9D64-0C21C3524EB3}">
      <dgm:prSet phldrT="[텍스트]" custT="1"/>
      <dgm:spPr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>
          <a:noFill/>
        </a:ln>
        <a:effectLst>
          <a:outerShdw blurRad="127000" dist="76200" dir="5400000" algn="ctr" rotWithShape="0">
            <a:srgbClr val="000000">
              <a:alpha val="30000"/>
            </a:srgbClr>
          </a:outerShdw>
          <a:reflection blurRad="6350" stA="50000" endA="300" endPos="555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gm:spPr>
      <dgm:t>
        <a:bodyPr/>
        <a:lstStyle/>
        <a:p>
          <a:pPr marL="0" algn="ctr" defTabSz="914400" rtl="0" eaLnBrk="1" latinLnBrk="1" hangingPunct="1"/>
          <a:r>
            <a:rPr lang="en-US" altLang="ko-KR" sz="1400" b="1" kern="1200" spc="-100" baseline="0" dirty="0" err="1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MainScene</a:t>
          </a:r>
          <a:endParaRPr lang="ko-KR" altLang="en-US" sz="1400" b="1" kern="1200" spc="-100" baseline="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</a:endParaRPr>
        </a:p>
      </dgm:t>
    </dgm:pt>
    <dgm:pt modelId="{D64E67B5-8749-4882-921C-E059AC1F8EB9}" type="parTrans" cxnId="{A0CE86E4-0073-4AFA-9CD1-5DE763C7A864}">
      <dgm:prSet/>
      <dgm:spPr>
        <a:ln w="12700">
          <a:solidFill>
            <a:srgbClr val="FF873C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0F6138C3-C751-48BB-90C7-E522B5ABF347}" type="sibTrans" cxnId="{A0CE86E4-0073-4AFA-9CD1-5DE763C7A864}">
      <dgm:prSet/>
      <dgm:spPr/>
      <dgm:t>
        <a:bodyPr/>
        <a:lstStyle/>
        <a:p>
          <a:pPr latinLnBrk="1"/>
          <a:endParaRPr lang="ko-KR" altLang="en-US"/>
        </a:p>
      </dgm:t>
    </dgm:pt>
    <dgm:pt modelId="{45E4D529-4E05-4E61-B2D4-4A70C40BDA2F}" type="pres">
      <dgm:prSet presAssocID="{080F77BF-FBF3-42D7-99F5-BB5CC9011B68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03A57B10-6407-421F-8549-3501F8FD2036}" type="pres">
      <dgm:prSet presAssocID="{36052BE7-8026-4FAC-9232-AE070B217699}" presName="root1" presStyleCnt="0"/>
      <dgm:spPr/>
    </dgm:pt>
    <dgm:pt modelId="{A844B620-AC2A-4DDC-A271-ADFE72F630F0}" type="pres">
      <dgm:prSet presAssocID="{36052BE7-8026-4FAC-9232-AE070B217699}" presName="LevelOneTextNode" presStyleLbl="node0" presStyleIdx="0" presStyleCnt="1" custLinFactNeighborX="1834" custLinFactNeighborY="-587">
        <dgm:presLayoutVars>
          <dgm:chPref val="3"/>
        </dgm:presLayoutVars>
      </dgm:prSet>
      <dgm:spPr/>
    </dgm:pt>
    <dgm:pt modelId="{CF52AD64-0E95-4F23-8170-55ACBCFC799E}" type="pres">
      <dgm:prSet presAssocID="{36052BE7-8026-4FAC-9232-AE070B217699}" presName="level2hierChild" presStyleCnt="0"/>
      <dgm:spPr/>
    </dgm:pt>
    <dgm:pt modelId="{B77AAF71-9280-4D3C-9AA2-8E1D0FE23FAE}" type="pres">
      <dgm:prSet presAssocID="{4FFC5419-2198-4F53-998D-67AAD18D5351}" presName="conn2-1" presStyleLbl="parChTrans1D2" presStyleIdx="0" presStyleCnt="2"/>
      <dgm:spPr/>
    </dgm:pt>
    <dgm:pt modelId="{26415479-209C-4CA1-97A1-927E7D1DDD44}" type="pres">
      <dgm:prSet presAssocID="{4FFC5419-2198-4F53-998D-67AAD18D5351}" presName="connTx" presStyleLbl="parChTrans1D2" presStyleIdx="0" presStyleCnt="2"/>
      <dgm:spPr/>
    </dgm:pt>
    <dgm:pt modelId="{E98464AC-9861-4377-9AF0-7BD159BBF17E}" type="pres">
      <dgm:prSet presAssocID="{29D42C46-4759-4387-903B-3AC8FCED856B}" presName="root2" presStyleCnt="0"/>
      <dgm:spPr/>
    </dgm:pt>
    <dgm:pt modelId="{D083D408-8DE7-459F-ADBF-9C9774310DAC}" type="pres">
      <dgm:prSet presAssocID="{29D42C46-4759-4387-903B-3AC8FCED856B}" presName="LevelTwoTextNode" presStyleLbl="node2" presStyleIdx="0" presStyleCnt="2" custLinFactNeighborX="1746">
        <dgm:presLayoutVars>
          <dgm:chPref val="3"/>
        </dgm:presLayoutVars>
      </dgm:prSet>
      <dgm:spPr>
        <a:prstGeom prst="flowChartAlternateProcess">
          <a:avLst/>
        </a:prstGeom>
      </dgm:spPr>
    </dgm:pt>
    <dgm:pt modelId="{1B508381-B54A-4E43-ACAA-4263D865F9A0}" type="pres">
      <dgm:prSet presAssocID="{29D42C46-4759-4387-903B-3AC8FCED856B}" presName="level3hierChild" presStyleCnt="0"/>
      <dgm:spPr/>
    </dgm:pt>
    <dgm:pt modelId="{0AAB4FB6-C047-44BA-A7B8-604AC749A95E}" type="pres">
      <dgm:prSet presAssocID="{D64E67B5-8749-4882-921C-E059AC1F8EB9}" presName="conn2-1" presStyleLbl="parChTrans1D2" presStyleIdx="1" presStyleCnt="2"/>
      <dgm:spPr/>
    </dgm:pt>
    <dgm:pt modelId="{39764A71-8AE4-4FFA-BBE5-694F43CDFE59}" type="pres">
      <dgm:prSet presAssocID="{D64E67B5-8749-4882-921C-E059AC1F8EB9}" presName="connTx" presStyleLbl="parChTrans1D2" presStyleIdx="1" presStyleCnt="2"/>
      <dgm:spPr/>
    </dgm:pt>
    <dgm:pt modelId="{09352FD0-92AE-4A0A-8EDA-23AD976257A2}" type="pres">
      <dgm:prSet presAssocID="{AFE60614-0FC8-42BD-9D64-0C21C3524EB3}" presName="root2" presStyleCnt="0"/>
      <dgm:spPr/>
    </dgm:pt>
    <dgm:pt modelId="{D5C92AC1-C14B-4273-A8FD-11F240075E42}" type="pres">
      <dgm:prSet presAssocID="{AFE60614-0FC8-42BD-9D64-0C21C3524EB3}" presName="LevelTwoTextNode" presStyleLbl="node2" presStyleIdx="1" presStyleCnt="2" custLinFactNeighborX="1746">
        <dgm:presLayoutVars>
          <dgm:chPref val="3"/>
        </dgm:presLayoutVars>
      </dgm:prSet>
      <dgm:spPr/>
    </dgm:pt>
    <dgm:pt modelId="{499466B7-56B3-4CEB-A4B4-7B8FD16F01AE}" type="pres">
      <dgm:prSet presAssocID="{AFE60614-0FC8-42BD-9D64-0C21C3524EB3}" presName="level3hierChild" presStyleCnt="0"/>
      <dgm:spPr/>
    </dgm:pt>
  </dgm:ptLst>
  <dgm:cxnLst>
    <dgm:cxn modelId="{44B6A608-CBC6-41D8-8ECD-D4A6E0F93DF5}" type="presOf" srcId="{29D42C46-4759-4387-903B-3AC8FCED856B}" destId="{D083D408-8DE7-459F-ADBF-9C9774310DAC}" srcOrd="0" destOrd="0" presId="urn:microsoft.com/office/officeart/2005/8/layout/hierarchy2"/>
    <dgm:cxn modelId="{10685125-9EF1-47F9-A26A-529E02C15D55}" srcId="{080F77BF-FBF3-42D7-99F5-BB5CC9011B68}" destId="{36052BE7-8026-4FAC-9232-AE070B217699}" srcOrd="0" destOrd="0" parTransId="{131D1EB8-D9DA-46C4-8757-BE38F4348AA8}" sibTransId="{E8859A2D-41A9-4FA0-92BA-5CA3664BCB0A}"/>
    <dgm:cxn modelId="{1E85315D-5CA2-4F44-A4F2-83C1FF297069}" type="presOf" srcId="{D64E67B5-8749-4882-921C-E059AC1F8EB9}" destId="{39764A71-8AE4-4FFA-BBE5-694F43CDFE59}" srcOrd="1" destOrd="0" presId="urn:microsoft.com/office/officeart/2005/8/layout/hierarchy2"/>
    <dgm:cxn modelId="{98C9C241-4F9F-436B-8C6F-CB7FADE18172}" type="presOf" srcId="{AFE60614-0FC8-42BD-9D64-0C21C3524EB3}" destId="{D5C92AC1-C14B-4273-A8FD-11F240075E42}" srcOrd="0" destOrd="0" presId="urn:microsoft.com/office/officeart/2005/8/layout/hierarchy2"/>
    <dgm:cxn modelId="{471F725A-D474-4B11-BE33-513FD718C363}" type="presOf" srcId="{D64E67B5-8749-4882-921C-E059AC1F8EB9}" destId="{0AAB4FB6-C047-44BA-A7B8-604AC749A95E}" srcOrd="0" destOrd="0" presId="urn:microsoft.com/office/officeart/2005/8/layout/hierarchy2"/>
    <dgm:cxn modelId="{E390B57F-7256-4229-AF63-5A06588BC54F}" type="presOf" srcId="{4FFC5419-2198-4F53-998D-67AAD18D5351}" destId="{26415479-209C-4CA1-97A1-927E7D1DDD44}" srcOrd="1" destOrd="0" presId="urn:microsoft.com/office/officeart/2005/8/layout/hierarchy2"/>
    <dgm:cxn modelId="{E562BCBD-5252-4D61-A95C-FC5BA05C989B}" type="presOf" srcId="{36052BE7-8026-4FAC-9232-AE070B217699}" destId="{A844B620-AC2A-4DDC-A271-ADFE72F630F0}" srcOrd="0" destOrd="0" presId="urn:microsoft.com/office/officeart/2005/8/layout/hierarchy2"/>
    <dgm:cxn modelId="{C0D1DED1-57C8-4437-ABD8-824456CC9F90}" type="presOf" srcId="{080F77BF-FBF3-42D7-99F5-BB5CC9011B68}" destId="{45E4D529-4E05-4E61-B2D4-4A70C40BDA2F}" srcOrd="0" destOrd="0" presId="urn:microsoft.com/office/officeart/2005/8/layout/hierarchy2"/>
    <dgm:cxn modelId="{A0CE86E4-0073-4AFA-9CD1-5DE763C7A864}" srcId="{36052BE7-8026-4FAC-9232-AE070B217699}" destId="{AFE60614-0FC8-42BD-9D64-0C21C3524EB3}" srcOrd="1" destOrd="0" parTransId="{D64E67B5-8749-4882-921C-E059AC1F8EB9}" sibTransId="{0F6138C3-C751-48BB-90C7-E522B5ABF347}"/>
    <dgm:cxn modelId="{D197A4EA-EC3E-4AB6-AA8E-3FF1C21E587F}" type="presOf" srcId="{4FFC5419-2198-4F53-998D-67AAD18D5351}" destId="{B77AAF71-9280-4D3C-9AA2-8E1D0FE23FAE}" srcOrd="0" destOrd="0" presId="urn:microsoft.com/office/officeart/2005/8/layout/hierarchy2"/>
    <dgm:cxn modelId="{5C34BAF4-69FB-4C86-83B9-0159FE3BCA5E}" srcId="{36052BE7-8026-4FAC-9232-AE070B217699}" destId="{29D42C46-4759-4387-903B-3AC8FCED856B}" srcOrd="0" destOrd="0" parTransId="{4FFC5419-2198-4F53-998D-67AAD18D5351}" sibTransId="{42BE926C-EFE5-4A90-940F-D805CD80E6A8}"/>
    <dgm:cxn modelId="{A3739710-F781-4EF8-9F15-C903E3D7881F}" type="presParOf" srcId="{45E4D529-4E05-4E61-B2D4-4A70C40BDA2F}" destId="{03A57B10-6407-421F-8549-3501F8FD2036}" srcOrd="0" destOrd="0" presId="urn:microsoft.com/office/officeart/2005/8/layout/hierarchy2"/>
    <dgm:cxn modelId="{708F1DC8-6547-47FA-BBFF-8E62257E7D6F}" type="presParOf" srcId="{03A57B10-6407-421F-8549-3501F8FD2036}" destId="{A844B620-AC2A-4DDC-A271-ADFE72F630F0}" srcOrd="0" destOrd="0" presId="urn:microsoft.com/office/officeart/2005/8/layout/hierarchy2"/>
    <dgm:cxn modelId="{BB582DC1-C8C6-4FA6-B2BB-1350C2AB9E81}" type="presParOf" srcId="{03A57B10-6407-421F-8549-3501F8FD2036}" destId="{CF52AD64-0E95-4F23-8170-55ACBCFC799E}" srcOrd="1" destOrd="0" presId="urn:microsoft.com/office/officeart/2005/8/layout/hierarchy2"/>
    <dgm:cxn modelId="{220E2C61-D556-467F-AD81-E06BCE8FC353}" type="presParOf" srcId="{CF52AD64-0E95-4F23-8170-55ACBCFC799E}" destId="{B77AAF71-9280-4D3C-9AA2-8E1D0FE23FAE}" srcOrd="0" destOrd="0" presId="urn:microsoft.com/office/officeart/2005/8/layout/hierarchy2"/>
    <dgm:cxn modelId="{0D6FC11D-FCC5-4D47-AF89-C1450ED820C5}" type="presParOf" srcId="{B77AAF71-9280-4D3C-9AA2-8E1D0FE23FAE}" destId="{26415479-209C-4CA1-97A1-927E7D1DDD44}" srcOrd="0" destOrd="0" presId="urn:microsoft.com/office/officeart/2005/8/layout/hierarchy2"/>
    <dgm:cxn modelId="{2E4F3BF0-1333-4553-9C38-C126AFB8A99F}" type="presParOf" srcId="{CF52AD64-0E95-4F23-8170-55ACBCFC799E}" destId="{E98464AC-9861-4377-9AF0-7BD159BBF17E}" srcOrd="1" destOrd="0" presId="urn:microsoft.com/office/officeart/2005/8/layout/hierarchy2"/>
    <dgm:cxn modelId="{D4F8A2F7-1D73-4D0E-BDD7-47124AEF1635}" type="presParOf" srcId="{E98464AC-9861-4377-9AF0-7BD159BBF17E}" destId="{D083D408-8DE7-459F-ADBF-9C9774310DAC}" srcOrd="0" destOrd="0" presId="urn:microsoft.com/office/officeart/2005/8/layout/hierarchy2"/>
    <dgm:cxn modelId="{3E7642D7-3787-49CA-B84A-CB79BE725AA3}" type="presParOf" srcId="{E98464AC-9861-4377-9AF0-7BD159BBF17E}" destId="{1B508381-B54A-4E43-ACAA-4263D865F9A0}" srcOrd="1" destOrd="0" presId="urn:microsoft.com/office/officeart/2005/8/layout/hierarchy2"/>
    <dgm:cxn modelId="{65E77FDC-A6A5-4DAD-8814-E10A987466F9}" type="presParOf" srcId="{CF52AD64-0E95-4F23-8170-55ACBCFC799E}" destId="{0AAB4FB6-C047-44BA-A7B8-604AC749A95E}" srcOrd="2" destOrd="0" presId="urn:microsoft.com/office/officeart/2005/8/layout/hierarchy2"/>
    <dgm:cxn modelId="{54197E90-BE0B-40CD-8406-2F0C107A51DF}" type="presParOf" srcId="{0AAB4FB6-C047-44BA-A7B8-604AC749A95E}" destId="{39764A71-8AE4-4FFA-BBE5-694F43CDFE59}" srcOrd="0" destOrd="0" presId="urn:microsoft.com/office/officeart/2005/8/layout/hierarchy2"/>
    <dgm:cxn modelId="{E6DB4007-F296-4D61-A0B3-55AC06BED440}" type="presParOf" srcId="{CF52AD64-0E95-4F23-8170-55ACBCFC799E}" destId="{09352FD0-92AE-4A0A-8EDA-23AD976257A2}" srcOrd="3" destOrd="0" presId="urn:microsoft.com/office/officeart/2005/8/layout/hierarchy2"/>
    <dgm:cxn modelId="{0D65FB51-963B-4C48-8B62-EA0E1FB56D24}" type="presParOf" srcId="{09352FD0-92AE-4A0A-8EDA-23AD976257A2}" destId="{D5C92AC1-C14B-4273-A8FD-11F240075E42}" srcOrd="0" destOrd="0" presId="urn:microsoft.com/office/officeart/2005/8/layout/hierarchy2"/>
    <dgm:cxn modelId="{4CAC8220-7252-4947-B085-0FF084805D0F}" type="presParOf" srcId="{09352FD0-92AE-4A0A-8EDA-23AD976257A2}" destId="{499466B7-56B3-4CEB-A4B4-7B8FD16F01AE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44B620-AC2A-4DDC-A271-ADFE72F630F0}">
      <dsp:nvSpPr>
        <dsp:cNvPr id="0" name=""/>
        <dsp:cNvSpPr/>
      </dsp:nvSpPr>
      <dsp:spPr>
        <a:xfrm>
          <a:off x="48633" y="1273969"/>
          <a:ext cx="2469728" cy="1234864"/>
        </a:xfrm>
        <a:prstGeom prst="roundRect">
          <a:avLst>
            <a:gd name="adj" fmla="val 10000"/>
          </a:avLst>
        </a:prstGeom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 cap="flat" cmpd="sng" algn="ctr">
          <a:noFill/>
          <a:prstDash val="solid"/>
        </a:ln>
        <a:effectLst>
          <a:outerShdw blurRad="127000" dist="76200" dir="5400000" algn="t" rotWithShape="0">
            <a:prstClr val="black">
              <a:alpha val="30000"/>
            </a:prstClr>
          </a:outerShdw>
          <a:reflection stA="60000" endPos="650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914400" rtl="0" eaLnBrk="1" latinLnBrk="1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게임</a:t>
          </a:r>
          <a:endParaRPr lang="ko-KR" altLang="en-US" sz="1400" kern="120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  <a:latin typeface="+mn-lt"/>
            <a:ea typeface="+mn-ea"/>
            <a:cs typeface="+mn-cs"/>
          </a:endParaRPr>
        </a:p>
      </dsp:txBody>
      <dsp:txXfrm>
        <a:off x="84801" y="1310137"/>
        <a:ext cx="2397392" cy="1162528"/>
      </dsp:txXfrm>
    </dsp:sp>
    <dsp:sp modelId="{B77AAF71-9280-4D3C-9AA2-8E1D0FE23FAE}">
      <dsp:nvSpPr>
        <dsp:cNvPr id="0" name=""/>
        <dsp:cNvSpPr/>
      </dsp:nvSpPr>
      <dsp:spPr>
        <a:xfrm rot="19403334">
          <a:off x="2402110" y="1510734"/>
          <a:ext cx="1178439" cy="58535"/>
        </a:xfrm>
        <a:custGeom>
          <a:avLst/>
          <a:gdLst/>
          <a:ahLst/>
          <a:cxnLst/>
          <a:rect l="0" t="0" r="0" b="0"/>
          <a:pathLst>
            <a:path>
              <a:moveTo>
                <a:pt x="0" y="29267"/>
              </a:moveTo>
              <a:lnTo>
                <a:pt x="1178439" y="29267"/>
              </a:lnTo>
            </a:path>
          </a:pathLst>
        </a:custGeom>
        <a:noFill/>
        <a:ln w="12700" cap="flat" cmpd="sng" algn="ctr">
          <a:solidFill>
            <a:srgbClr val="FF873C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2961868" y="1510541"/>
        <a:ext cx="58921" cy="58921"/>
      </dsp:txXfrm>
    </dsp:sp>
    <dsp:sp modelId="{D083D408-8DE7-459F-ADBF-9C9774310DAC}">
      <dsp:nvSpPr>
        <dsp:cNvPr id="0" name=""/>
        <dsp:cNvSpPr/>
      </dsp:nvSpPr>
      <dsp:spPr>
        <a:xfrm>
          <a:off x="3464297" y="571171"/>
          <a:ext cx="2469728" cy="1234864"/>
        </a:xfrm>
        <a:prstGeom prst="flowChartAlternateProcess">
          <a:avLst/>
        </a:prstGeom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 cap="flat" cmpd="sng" algn="ctr">
          <a:noFill/>
          <a:prstDash val="solid"/>
        </a:ln>
        <a:effectLst>
          <a:outerShdw blurRad="127000" dist="76200" dir="5400000" algn="ctr" rotWithShape="0">
            <a:srgbClr val="000000">
              <a:alpha val="30000"/>
            </a:srgbClr>
          </a:outerShdw>
          <a:reflection blurRad="6350" stA="50000" endA="300" endPos="555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914400" rtl="0" eaLnBrk="1" latinLnBrk="1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b="1" kern="1200" spc="-100" baseline="0" dirty="0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Intro</a:t>
          </a:r>
          <a:endParaRPr lang="ko-KR" altLang="en-US" sz="1400" b="1" kern="1200" spc="-100" baseline="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</a:endParaRPr>
        </a:p>
      </dsp:txBody>
      <dsp:txXfrm>
        <a:off x="3524577" y="631451"/>
        <a:ext cx="2349168" cy="1114304"/>
      </dsp:txXfrm>
    </dsp:sp>
    <dsp:sp modelId="{0AAB4FB6-C047-44BA-A7B8-604AC749A95E}">
      <dsp:nvSpPr>
        <dsp:cNvPr id="0" name=""/>
        <dsp:cNvSpPr/>
      </dsp:nvSpPr>
      <dsp:spPr>
        <a:xfrm rot="2230366">
          <a:off x="2397758" y="2220781"/>
          <a:ext cx="1187142" cy="58535"/>
        </a:xfrm>
        <a:custGeom>
          <a:avLst/>
          <a:gdLst/>
          <a:ahLst/>
          <a:cxnLst/>
          <a:rect l="0" t="0" r="0" b="0"/>
          <a:pathLst>
            <a:path>
              <a:moveTo>
                <a:pt x="0" y="29267"/>
              </a:moveTo>
              <a:lnTo>
                <a:pt x="1187142" y="29267"/>
              </a:lnTo>
            </a:path>
          </a:pathLst>
        </a:custGeom>
        <a:noFill/>
        <a:ln w="12700" cap="flat" cmpd="sng" algn="ctr">
          <a:solidFill>
            <a:srgbClr val="FF873C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2961651" y="2220370"/>
        <a:ext cx="59357" cy="59357"/>
      </dsp:txXfrm>
    </dsp:sp>
    <dsp:sp modelId="{D5C92AC1-C14B-4273-A8FD-11F240075E42}">
      <dsp:nvSpPr>
        <dsp:cNvPr id="0" name=""/>
        <dsp:cNvSpPr/>
      </dsp:nvSpPr>
      <dsp:spPr>
        <a:xfrm>
          <a:off x="3464297" y="1991264"/>
          <a:ext cx="2469728" cy="1234864"/>
        </a:xfrm>
        <a:prstGeom prst="roundRect">
          <a:avLst>
            <a:gd name="adj" fmla="val 10000"/>
          </a:avLst>
        </a:prstGeom>
        <a:gradFill rotWithShape="0">
          <a:gsLst>
            <a:gs pos="60000">
              <a:schemeClr val="bg1">
                <a:lumMod val="85000"/>
              </a:schemeClr>
            </a:gs>
            <a:gs pos="0">
              <a:schemeClr val="bg1"/>
            </a:gs>
          </a:gsLst>
          <a:lin ang="16200000" scaled="0"/>
        </a:gradFill>
        <a:ln w="12700" cap="flat" cmpd="sng" algn="ctr">
          <a:noFill/>
          <a:prstDash val="solid"/>
        </a:ln>
        <a:effectLst>
          <a:outerShdw blurRad="127000" dist="76200" dir="5400000" algn="ctr" rotWithShape="0">
            <a:srgbClr val="000000">
              <a:alpha val="30000"/>
            </a:srgbClr>
          </a:outerShdw>
          <a:reflection blurRad="6350" stA="50000" endA="300" endPos="55500" dist="50800" dir="5400000" sy="-100000" algn="bl" rotWithShape="0"/>
        </a:effectLst>
        <a:scene3d>
          <a:camera prst="orthographicFront"/>
          <a:lightRig rig="threePt" dir="t"/>
        </a:scene3d>
        <a:sp3d>
          <a:bevelT w="38100" h="254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914400" rtl="0" eaLnBrk="1" latinLnBrk="1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b="1" kern="1200" spc="-100" baseline="0" dirty="0" err="1">
              <a:gradFill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</a:rPr>
            <a:t>MainScene</a:t>
          </a:r>
          <a:endParaRPr lang="ko-KR" altLang="en-US" sz="1400" b="1" kern="1200" spc="-100" baseline="0" dirty="0">
            <a:gradFill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lin ang="5400000" scaled="0"/>
            </a:gradFill>
          </a:endParaRPr>
        </a:p>
      </dsp:txBody>
      <dsp:txXfrm>
        <a:off x="3500465" y="2027432"/>
        <a:ext cx="2397392" cy="11625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9099" cy="496967"/>
          </a:xfrm>
          <a:prstGeom prst="rect">
            <a:avLst/>
          </a:prstGeom>
        </p:spPr>
        <p:txBody>
          <a:bodyPr vert="horz" lIns="91815" tIns="45907" rIns="91815" bIns="45907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940" y="0"/>
            <a:ext cx="2949099" cy="496967"/>
          </a:xfrm>
          <a:prstGeom prst="rect">
            <a:avLst/>
          </a:prstGeom>
        </p:spPr>
        <p:txBody>
          <a:bodyPr vert="horz" lIns="91815" tIns="45907" rIns="91815" bIns="45907" rtlCol="0"/>
          <a:lstStyle>
            <a:lvl1pPr algn="r">
              <a:defRPr sz="1200"/>
            </a:lvl1pPr>
          </a:lstStyle>
          <a:p>
            <a:fld id="{24DFBBAD-CF51-4FA8-8814-5F33CDE7218D}" type="datetimeFigureOut">
              <a:rPr lang="ko-KR" altLang="en-US" smtClean="0"/>
              <a:pPr/>
              <a:t>2021-12-09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6125"/>
            <a:ext cx="6621463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815" tIns="45907" rIns="91815" bIns="45907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562" y="4721186"/>
            <a:ext cx="5444490" cy="4472702"/>
          </a:xfrm>
          <a:prstGeom prst="rect">
            <a:avLst/>
          </a:prstGeom>
        </p:spPr>
        <p:txBody>
          <a:bodyPr vert="horz" lIns="91815" tIns="45907" rIns="91815" bIns="45907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40646"/>
            <a:ext cx="2949099" cy="496967"/>
          </a:xfrm>
          <a:prstGeom prst="rect">
            <a:avLst/>
          </a:prstGeom>
        </p:spPr>
        <p:txBody>
          <a:bodyPr vert="horz" lIns="91815" tIns="45907" rIns="91815" bIns="45907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940" y="9440646"/>
            <a:ext cx="2949099" cy="496967"/>
          </a:xfrm>
          <a:prstGeom prst="rect">
            <a:avLst/>
          </a:prstGeom>
        </p:spPr>
        <p:txBody>
          <a:bodyPr vert="horz" lIns="91815" tIns="45907" rIns="91815" bIns="45907" rtlCol="0" anchor="b"/>
          <a:lstStyle>
            <a:lvl1pPr algn="r">
              <a:defRPr sz="1200"/>
            </a:lvl1pPr>
          </a:lstStyle>
          <a:p>
            <a:fld id="{5C2B20BF-27CD-4C66-878F-3D50775A61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2826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2075" y="746125"/>
            <a:ext cx="6621463" cy="37258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2B20BF-27CD-4C66-878F-3D50775A619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5554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hangeul.naver.com/font" TargetMode="Externa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hangeul.naver.com/font" TargetMode="Externa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 rot="10800000">
            <a:off x="575733" y="553661"/>
            <a:ext cx="1809752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 rot="10800000">
            <a:off x="575734" y="3072250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 descr="C:\Users\nhn\Desktop\7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1" y="6324600"/>
            <a:ext cx="1642647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/>
          <p:cNvSpPr/>
          <p:nvPr userDrawn="1"/>
        </p:nvSpPr>
        <p:spPr>
          <a:xfrm>
            <a:off x="8748301" y="6345070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80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dirty="0">
              <a:solidFill>
                <a:schemeClr val="bg1">
                  <a:lumMod val="9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8395192"/>
      </p:ext>
    </p:extLst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내지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 cstate="print">
            <a:lum bright="-37000" contrast="-7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6934" y="-9525"/>
            <a:ext cx="12225867" cy="6877050"/>
          </a:xfrm>
          <a:prstGeom prst="rect">
            <a:avLst/>
          </a:prstGeom>
        </p:spPr>
      </p:pic>
      <p:pic>
        <p:nvPicPr>
          <p:cNvPr id="11" name="Picture 2" descr="C:\Users\nhn\Desktop\7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1" y="6324600"/>
            <a:ext cx="1642647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직선 연결선 11"/>
          <p:cNvCxnSpPr/>
          <p:nvPr userDrawn="1"/>
        </p:nvCxnSpPr>
        <p:spPr>
          <a:xfrm rot="10800000">
            <a:off x="575733" y="329689"/>
            <a:ext cx="1809752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rot="10800000">
            <a:off x="575734" y="1420724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 userDrawn="1"/>
        </p:nvSpPr>
        <p:spPr>
          <a:xfrm>
            <a:off x="1138343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8395192"/>
      </p:ext>
    </p:extLst>
  </p:cSld>
  <p:clrMapOvr>
    <a:masterClrMapping/>
  </p:clrMapOvr>
  <p:transition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표지2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lum bright="-37000" contrast="-7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6934" y="-9525"/>
            <a:ext cx="12225867" cy="6877050"/>
          </a:xfrm>
          <a:prstGeom prst="rect">
            <a:avLst/>
          </a:prstGeom>
        </p:spPr>
      </p:pic>
      <p:cxnSp>
        <p:nvCxnSpPr>
          <p:cNvPr id="3" name="직선 연결선 2"/>
          <p:cNvCxnSpPr/>
          <p:nvPr userDrawn="1"/>
        </p:nvCxnSpPr>
        <p:spPr>
          <a:xfrm rot="10800000">
            <a:off x="575733" y="553661"/>
            <a:ext cx="1809752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 userDrawn="1"/>
        </p:nvCxnSpPr>
        <p:spPr>
          <a:xfrm rot="10800000">
            <a:off x="575734" y="3072250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" descr="C:\Users\nhn\Desktop\7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1" y="6324600"/>
            <a:ext cx="1642647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 userDrawn="1"/>
        </p:nvSpPr>
        <p:spPr>
          <a:xfrm>
            <a:off x="8748301" y="6345070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80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  <a:hlinkClick r:id="rId5"/>
              </a:rPr>
              <a:t>설치하기</a:t>
            </a:r>
            <a:endParaRPr lang="ko-KR" altLang="en-US" sz="800" u="sng" dirty="0">
              <a:solidFill>
                <a:schemeClr val="bg1">
                  <a:lumMod val="9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431371" y="692696"/>
            <a:ext cx="10972800" cy="1656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4200" b="1" spc="-150" baseline="0"/>
            </a:lvl1pPr>
          </a:lstStyle>
          <a:p>
            <a:r>
              <a:rPr lang="ko-KR" altLang="en-US" dirty="0"/>
              <a:t>제목을</a:t>
            </a:r>
            <a:br>
              <a:rPr lang="en-US" altLang="ko-KR" dirty="0"/>
            </a:br>
            <a:r>
              <a:rPr lang="ko-KR" altLang="en-US" dirty="0"/>
              <a:t>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3519850814"/>
      </p:ext>
    </p:extLst>
  </p:cSld>
  <p:clrMapOvr>
    <a:masterClrMapping/>
  </p:clrMapOvr>
  <p:transition>
    <p:fade thruBlk="1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간지2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 cstate="print">
            <a:lum bright="-37000" contrast="-7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6934" y="-9525"/>
            <a:ext cx="12225867" cy="6877050"/>
          </a:xfrm>
          <a:prstGeom prst="rect">
            <a:avLst/>
          </a:prstGeom>
        </p:spPr>
      </p:pic>
      <p:cxnSp>
        <p:nvCxnSpPr>
          <p:cNvPr id="7" name="직선 연결선 6"/>
          <p:cNvCxnSpPr/>
          <p:nvPr userDrawn="1"/>
        </p:nvCxnSpPr>
        <p:spPr>
          <a:xfrm rot="10800000">
            <a:off x="575734" y="1412776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 userDrawn="1"/>
        </p:nvSpPr>
        <p:spPr>
          <a:xfrm>
            <a:off x="2849701" y="6337895"/>
            <a:ext cx="76174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900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문서의 제목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1138343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2786955" y="1196752"/>
            <a:ext cx="8301599" cy="15121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4200" b="0" spc="-80" baseline="0"/>
            </a:lvl1pPr>
          </a:lstStyle>
          <a:p>
            <a:r>
              <a:rPr lang="ko-KR" altLang="en-US" dirty="0"/>
              <a:t>제목을</a:t>
            </a:r>
            <a:br>
              <a:rPr lang="en-US" altLang="ko-KR" dirty="0"/>
            </a:br>
            <a:r>
              <a:rPr lang="ko-KR" altLang="en-US" dirty="0"/>
              <a:t>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574489096"/>
      </p:ext>
    </p:extLst>
  </p:cSld>
  <p:clrMapOvr>
    <a:masterClrMapping/>
  </p:clrMapOvr>
  <p:transition>
    <p:fade thruBlk="1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내지2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 cstate="print">
            <a:lum bright="-37000" contrast="-7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6934" y="-9525"/>
            <a:ext cx="12225867" cy="6877050"/>
          </a:xfrm>
          <a:prstGeom prst="rect">
            <a:avLst/>
          </a:prstGeom>
        </p:spPr>
      </p:pic>
      <p:pic>
        <p:nvPicPr>
          <p:cNvPr id="11" name="Picture 2" descr="C:\Users\nhn\Desktop\7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1" y="6324600"/>
            <a:ext cx="1642647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직선 연결선 11"/>
          <p:cNvCxnSpPr/>
          <p:nvPr userDrawn="1"/>
        </p:nvCxnSpPr>
        <p:spPr>
          <a:xfrm rot="10800000">
            <a:off x="575733" y="329689"/>
            <a:ext cx="1809752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rot="10800000">
            <a:off x="575734" y="1420724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 userDrawn="1"/>
        </p:nvSpPr>
        <p:spPr>
          <a:xfrm>
            <a:off x="1138343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제목 개체 틀 1"/>
          <p:cNvSpPr>
            <a:spLocks noGrp="1"/>
          </p:cNvSpPr>
          <p:nvPr>
            <p:ph type="title"/>
          </p:nvPr>
        </p:nvSpPr>
        <p:spPr>
          <a:xfrm>
            <a:off x="2831637" y="210319"/>
            <a:ext cx="7488832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2400" b="0" spc="-100" baseline="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608395192"/>
      </p:ext>
    </p:extLst>
  </p:cSld>
  <p:clrMapOvr>
    <a:masterClrMapping/>
  </p:clrMapOvr>
  <p:transition>
    <p:fade thruBlk="1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바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lum bright="-37000" contrast="-7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6934" y="-9525"/>
            <a:ext cx="12225867" cy="687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850814"/>
      </p:ext>
    </p:extLst>
  </p:cSld>
  <p:clrMapOvr>
    <a:masterClrMapping/>
  </p:clrMapOvr>
  <p:transition>
    <p:fade thruBlk="1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15BD8-D507-466C-BE65-3CF0EE978C8C}" type="datetimeFigureOut">
              <a:rPr lang="ko-KR" altLang="en-US" smtClean="0"/>
              <a:pPr/>
              <a:t>2021-12-09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1B835-C8C7-43F8-9A40-E6B11644487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 rot="10800000">
            <a:off x="575734" y="1412776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 userDrawn="1"/>
        </p:nvSpPr>
        <p:spPr>
          <a:xfrm>
            <a:off x="2849701" y="6337895"/>
            <a:ext cx="76174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900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문서의 제목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1138343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4489096"/>
      </p:ext>
    </p:extLst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C:\Users\nhn\Desktop\7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1" y="6324600"/>
            <a:ext cx="1642647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직선 연결선 11"/>
          <p:cNvCxnSpPr/>
          <p:nvPr userDrawn="1"/>
        </p:nvCxnSpPr>
        <p:spPr>
          <a:xfrm rot="10800000">
            <a:off x="575733" y="329689"/>
            <a:ext cx="1809752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rot="10800000">
            <a:off x="575734" y="1420724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 userDrawn="1"/>
        </p:nvSpPr>
        <p:spPr>
          <a:xfrm>
            <a:off x="1138343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8395192"/>
      </p:ext>
    </p:extLst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 rot="10800000">
            <a:off x="575733" y="553661"/>
            <a:ext cx="1809752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 rot="10800000">
            <a:off x="575734" y="3072250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 descr="C:\Users\nhn\Desktop\7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1" y="6324600"/>
            <a:ext cx="1642647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/>
          <p:cNvSpPr/>
          <p:nvPr userDrawn="1"/>
        </p:nvSpPr>
        <p:spPr>
          <a:xfrm>
            <a:off x="8748301" y="6345070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80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dirty="0">
              <a:solidFill>
                <a:schemeClr val="bg1">
                  <a:lumMod val="9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431371" y="692696"/>
            <a:ext cx="10972800" cy="1656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4200" b="1" spc="-150" baseline="0"/>
            </a:lvl1pPr>
          </a:lstStyle>
          <a:p>
            <a:r>
              <a:rPr lang="ko-KR" altLang="en-US" dirty="0"/>
              <a:t>제목을</a:t>
            </a:r>
            <a:br>
              <a:rPr lang="en-US" altLang="ko-KR" dirty="0"/>
            </a:br>
            <a:r>
              <a:rPr lang="ko-KR" altLang="en-US" dirty="0"/>
              <a:t>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608395192"/>
      </p:ext>
    </p:extLst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간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 rot="10800000">
            <a:off x="575734" y="1412776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 userDrawn="1"/>
        </p:nvSpPr>
        <p:spPr>
          <a:xfrm>
            <a:off x="2849701" y="6337895"/>
            <a:ext cx="76174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900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문서의 제목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1138343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2786955" y="1196752"/>
            <a:ext cx="8301599" cy="15121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4200" b="0" spc="-80" baseline="0"/>
            </a:lvl1pPr>
          </a:lstStyle>
          <a:p>
            <a:r>
              <a:rPr lang="ko-KR" altLang="en-US" dirty="0"/>
              <a:t>제목을</a:t>
            </a:r>
            <a:br>
              <a:rPr lang="en-US" altLang="ko-KR" dirty="0"/>
            </a:br>
            <a:r>
              <a:rPr lang="ko-KR" altLang="en-US" dirty="0"/>
              <a:t>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574489096"/>
      </p:ext>
    </p:extLst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C:\Users\nhn\Desktop\7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1" y="6324600"/>
            <a:ext cx="1642647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직선 연결선 11"/>
          <p:cNvCxnSpPr/>
          <p:nvPr userDrawn="1"/>
        </p:nvCxnSpPr>
        <p:spPr>
          <a:xfrm rot="10800000">
            <a:off x="575733" y="329689"/>
            <a:ext cx="1809752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rot="10800000">
            <a:off x="575734" y="1420724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 userDrawn="1"/>
        </p:nvSpPr>
        <p:spPr>
          <a:xfrm>
            <a:off x="1138343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제목 개체 틀 1"/>
          <p:cNvSpPr>
            <a:spLocks noGrp="1"/>
          </p:cNvSpPr>
          <p:nvPr>
            <p:ph type="title"/>
          </p:nvPr>
        </p:nvSpPr>
        <p:spPr>
          <a:xfrm>
            <a:off x="2831637" y="210319"/>
            <a:ext cx="7488832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2400" b="0" spc="-100" baseline="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608395192"/>
      </p:ext>
    </p:extLst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바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1138343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8395192"/>
      </p:ext>
    </p:extLst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표지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lum bright="-37000" contrast="-7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6934" y="-9525"/>
            <a:ext cx="12225867" cy="6877050"/>
          </a:xfrm>
          <a:prstGeom prst="rect">
            <a:avLst/>
          </a:prstGeom>
        </p:spPr>
      </p:pic>
      <p:cxnSp>
        <p:nvCxnSpPr>
          <p:cNvPr id="3" name="직선 연결선 2"/>
          <p:cNvCxnSpPr/>
          <p:nvPr userDrawn="1"/>
        </p:nvCxnSpPr>
        <p:spPr>
          <a:xfrm rot="10800000">
            <a:off x="575733" y="553661"/>
            <a:ext cx="1809752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 userDrawn="1"/>
        </p:nvCxnSpPr>
        <p:spPr>
          <a:xfrm rot="10800000">
            <a:off x="575734" y="3072250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" descr="C:\Users\nhn\Desktop\7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1" y="6324600"/>
            <a:ext cx="1642647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 userDrawn="1"/>
        </p:nvSpPr>
        <p:spPr>
          <a:xfrm>
            <a:off x="8748301" y="6345070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80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  <a:hlinkClick r:id="rId5"/>
              </a:rPr>
              <a:t>설치하기</a:t>
            </a:r>
            <a:endParaRPr lang="ko-KR" altLang="en-US" sz="800" u="sng" dirty="0">
              <a:solidFill>
                <a:schemeClr val="bg1">
                  <a:lumMod val="9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9850814"/>
      </p:ext>
    </p:extLst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간지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 cstate="print">
            <a:lum bright="-37000" contrast="-7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6934" y="-9525"/>
            <a:ext cx="12225867" cy="6877050"/>
          </a:xfrm>
          <a:prstGeom prst="rect">
            <a:avLst/>
          </a:prstGeom>
        </p:spPr>
      </p:pic>
      <p:cxnSp>
        <p:nvCxnSpPr>
          <p:cNvPr id="7" name="직선 연결선 6"/>
          <p:cNvCxnSpPr/>
          <p:nvPr userDrawn="1"/>
        </p:nvCxnSpPr>
        <p:spPr>
          <a:xfrm rot="10800000">
            <a:off x="575734" y="1412776"/>
            <a:ext cx="1761487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 userDrawn="1"/>
        </p:nvSpPr>
        <p:spPr>
          <a:xfrm>
            <a:off x="2849701" y="6337895"/>
            <a:ext cx="76174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900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문서의 제목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1138343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4489096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57415BD8-D507-466C-BE65-3CF0EE978C8C}" type="datetimeFigureOut">
              <a:rPr lang="ko-KR" altLang="en-US" smtClean="0"/>
              <a:pPr/>
              <a:t>2021-12-09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CD11B835-C8C7-43F8-9A40-E6B11644487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8406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71" r:id="rId2"/>
    <p:sldLayoutId id="2147483770" r:id="rId3"/>
    <p:sldLayoutId id="2147483786" r:id="rId4"/>
    <p:sldLayoutId id="2147483787" r:id="rId5"/>
    <p:sldLayoutId id="2147483788" r:id="rId6"/>
    <p:sldLayoutId id="2147483781" r:id="rId7"/>
    <p:sldLayoutId id="2147483782" r:id="rId8"/>
    <p:sldLayoutId id="2147483783" r:id="rId9"/>
    <p:sldLayoutId id="2147483784" r:id="rId10"/>
    <p:sldLayoutId id="2147483789" r:id="rId11"/>
    <p:sldLayoutId id="2147483790" r:id="rId12"/>
    <p:sldLayoutId id="2147483791" r:id="rId13"/>
    <p:sldLayoutId id="2147483769" r:id="rId14"/>
    <p:sldLayoutId id="2147483785" r:id="rId15"/>
  </p:sldLayoutIdLst>
  <p:transition>
    <p:fade thruBlk="1"/>
  </p:transition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unity.com/tutorial/controlling-unity-camera-behaviour/?language=en&amp;tab=overview#5fc3f6a3edbc2a459f91c6ae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unity3d.com/kr/530/ScriptReference/Input.GetMouseButtonDown.html" TargetMode="External"/><Relationship Id="rId13" Type="http://schemas.openxmlformats.org/officeDocument/2006/relationships/hyperlink" Target="https://www.studytonight.com/game-development-in-2D/changing-scene" TargetMode="External"/><Relationship Id="rId18" Type="http://schemas.openxmlformats.org/officeDocument/2006/relationships/hyperlink" Target="https://itskeleton.tistory.com/entry/UICanvas%EB%A5%BC-%EC%9D%B4%EC%9A%A9%ED%95%98%EC%97%AC-Image%EB%84%A3%EA%B8%B0" TargetMode="External"/><Relationship Id="rId26" Type="http://schemas.openxmlformats.org/officeDocument/2006/relationships/hyperlink" Target="https://forum.unity.com/threads/cant-gameobject-find-on-ui-text.293008/" TargetMode="External"/><Relationship Id="rId3" Type="http://schemas.openxmlformats.org/officeDocument/2006/relationships/hyperlink" Target="https://learn.unity.com/tutorial/controlling-unity-camera-behaviour/?language=en&amp;tab=overview#5fc3f6a3edbc2a459f91c6ae" TargetMode="External"/><Relationship Id="rId21" Type="http://schemas.openxmlformats.org/officeDocument/2006/relationships/hyperlink" Target="https://m.blog.naver.com/PostView.naver?isHttpsRedirect=true&amp;blogId=winterwolfs&amp;logNo=10179874455" TargetMode="External"/><Relationship Id="rId7" Type="http://schemas.openxmlformats.org/officeDocument/2006/relationships/hyperlink" Target="https://mikybear-pm.tistory.com/14" TargetMode="External"/><Relationship Id="rId12" Type="http://schemas.openxmlformats.org/officeDocument/2006/relationships/hyperlink" Target="https://forum.unity.com/threads/change-button-text.424817/" TargetMode="External"/><Relationship Id="rId17" Type="http://schemas.openxmlformats.org/officeDocument/2006/relationships/hyperlink" Target="https://pixabay.com/ko/photos/%ed%95%98-%ec%88%98-%eb%b3%84-%eb%b0%98%ec%82%ac-%ec%97%ac%eb%a6%84-%ec%98%a5%ec%99%b8-5188931/" TargetMode="External"/><Relationship Id="rId25" Type="http://schemas.openxmlformats.org/officeDocument/2006/relationships/hyperlink" Target="https://docs.unity3d.com/ScriptReference/GameObject.Find.html" TargetMode="External"/><Relationship Id="rId2" Type="http://schemas.openxmlformats.org/officeDocument/2006/relationships/hyperlink" Target="https://answers.unity.com/questions/156989/how-get-position-from-a-game-object.html" TargetMode="External"/><Relationship Id="rId16" Type="http://schemas.openxmlformats.org/officeDocument/2006/relationships/hyperlink" Target="https://stackoverflow.com/questions/32247035/how-to-change-canvas-position-in-unity/32254346" TargetMode="External"/><Relationship Id="rId20" Type="http://schemas.openxmlformats.org/officeDocument/2006/relationships/hyperlink" Target="https://www.the3rdsequence.com/texturedb/texture/1/green+grass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answers.unity.com/questions/35010/my-object-falls-through-terrain.html" TargetMode="External"/><Relationship Id="rId11" Type="http://schemas.openxmlformats.org/officeDocument/2006/relationships/hyperlink" Target="https://learn.unity.com/tutorial/working-with-audio-components-2019-3#5f8fa3cbedbc2a3787f7d35d" TargetMode="External"/><Relationship Id="rId24" Type="http://schemas.openxmlformats.org/officeDocument/2006/relationships/hyperlink" Target="https://assetstore.unity.com/packages/2d/textures-materials/nature/grass-flowers-pack-free-138810?locale=ko-KR" TargetMode="External"/><Relationship Id="rId5" Type="http://schemas.openxmlformats.org/officeDocument/2006/relationships/hyperlink" Target="https://answers.unity.com/questions/1179680/how-to-rotate-my-camera.html" TargetMode="External"/><Relationship Id="rId15" Type="http://schemas.openxmlformats.org/officeDocument/2006/relationships/hyperlink" Target="https://midason.tistory.com/136" TargetMode="External"/><Relationship Id="rId23" Type="http://schemas.openxmlformats.org/officeDocument/2006/relationships/hyperlink" Target="https://learnandcreate.tistory.com/503" TargetMode="External"/><Relationship Id="rId10" Type="http://schemas.openxmlformats.org/officeDocument/2006/relationships/hyperlink" Target="https://202psj.tistory.com/1312" TargetMode="External"/><Relationship Id="rId19" Type="http://schemas.openxmlformats.org/officeDocument/2006/relationships/hyperlink" Target="https://learn.unity.com/tutorial/ui-components" TargetMode="External"/><Relationship Id="rId4" Type="http://schemas.openxmlformats.org/officeDocument/2006/relationships/hyperlink" Target="https://docs.unity3d.com/kr/2019.4/Manual/class-Rigidbody.html" TargetMode="External"/><Relationship Id="rId9" Type="http://schemas.openxmlformats.org/officeDocument/2006/relationships/hyperlink" Target="https://assetstore.unity.com/packages/3d/characters/robots/space-robot-kyle-4696?locale=ko-KR" TargetMode="External"/><Relationship Id="rId14" Type="http://schemas.openxmlformats.org/officeDocument/2006/relationships/hyperlink" Target="https://forum.unity.com/threads/using-a-button-to-switch-scenes.379945/" TargetMode="External"/><Relationship Id="rId22" Type="http://schemas.openxmlformats.org/officeDocument/2006/relationships/hyperlink" Target="https://assetstore.unity.com/packages/3d/environments/landscapes/grassy-valley-terrains-60497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849605" y="3145802"/>
            <a:ext cx="27558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소프트웨어학과 이석민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(2017648070)</a:t>
            </a:r>
          </a:p>
          <a:p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발표일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: 21.12.09</a:t>
            </a:r>
            <a:endParaRPr lang="ko-KR" altLang="en-US" sz="12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 rot="10800000">
            <a:off x="1955800" y="553661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 rot="10800000">
            <a:off x="1955801" y="3072250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제목 8"/>
          <p:cNvSpPr>
            <a:spLocks noGrp="1"/>
          </p:cNvSpPr>
          <p:nvPr>
            <p:ph type="title" idx="4294967295"/>
          </p:nvPr>
        </p:nvSpPr>
        <p:spPr>
          <a:xfrm>
            <a:off x="1826840" y="836712"/>
            <a:ext cx="8229600" cy="1728192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4200" b="1" spc="-150" dirty="0">
                <a:latin typeface="+mj-ea"/>
              </a:rPr>
              <a:t>풀숲을 돌아다니는 게임</a:t>
            </a:r>
          </a:p>
        </p:txBody>
      </p: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 rot="10800000">
            <a:off x="1955801" y="1412776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B089D3B-DF84-41AE-9B3A-BC6275B65DD7}"/>
              </a:ext>
            </a:extLst>
          </p:cNvPr>
          <p:cNvSpPr txBox="1"/>
          <p:nvPr/>
        </p:nvSpPr>
        <p:spPr>
          <a:xfrm>
            <a:off x="3467708" y="1520788"/>
            <a:ext cx="6012668" cy="1658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dirty="0">
                <a:solidFill>
                  <a:schemeClr val="bg1"/>
                </a:solidFill>
              </a:rPr>
              <a:t>최초 참고한 게임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dirty="0">
                <a:solidFill>
                  <a:schemeClr val="bg1"/>
                </a:solidFill>
              </a:rPr>
              <a:t>게임의 구조와 기능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dirty="0">
                <a:solidFill>
                  <a:schemeClr val="bg1"/>
                </a:solidFill>
              </a:rPr>
              <a:t>레퍼런스</a:t>
            </a:r>
          </a:p>
        </p:txBody>
      </p:sp>
    </p:spTree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852862" y="376957"/>
            <a:ext cx="5277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b="1" dirty="0">
                <a:solidFill>
                  <a:srgbClr val="FF873C"/>
                </a:solidFill>
                <a:latin typeface="나눔고딕 ExtraBold" pitchFamily="50" charset="-127"/>
                <a:ea typeface="나눔고딕 ExtraBold" pitchFamily="50" charset="-127"/>
              </a:rPr>
              <a:t>01</a:t>
            </a:r>
            <a:endParaRPr lang="ko-KR" altLang="en-US" sz="2200" b="1" dirty="0">
              <a:solidFill>
                <a:srgbClr val="FF873C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 rot="10800000">
            <a:off x="1955800" y="329689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 rot="10800000">
            <a:off x="1955801" y="1420724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671540" y="1433239"/>
            <a:ext cx="7628012" cy="692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14000"/>
              </a:lnSpc>
            </a:pPr>
            <a:r>
              <a:rPr lang="en-US" altLang="ko-KR" sz="12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https://learn.unity.com/tutorial/controlling-unity-camera-behaviour/?language=en&amp;tab=overview#5fc3f6a3edbc2a459f91c6ae</a:t>
            </a:r>
            <a:endParaRPr lang="en-US" altLang="ko-KR" sz="1200" dirty="0">
              <a:solidFill>
                <a:schemeClr val="bg1"/>
              </a:solidFill>
            </a:endParaRPr>
          </a:p>
          <a:p>
            <a:pPr marL="228600" indent="-228600">
              <a:lnSpc>
                <a:spcPct val="114000"/>
              </a:lnSpc>
            </a:pP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71540" y="2314092"/>
            <a:ext cx="6187852" cy="692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Terrain 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위에 만든 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Cube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를 방향키를 통해 캐릭터를 조작하는 게임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방향키로 이동하면 카메라가 따라가는 것 까지 구성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14000"/>
              </a:lnSpc>
              <a:buFont typeface="+mj-lt"/>
              <a:buAutoNum type="arabicPeriod"/>
            </a:pP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제목 9"/>
          <p:cNvSpPr>
            <a:spLocks noGrp="1"/>
          </p:cNvSpPr>
          <p:nvPr>
            <p:ph type="title" idx="4294967295"/>
          </p:nvPr>
        </p:nvSpPr>
        <p:spPr>
          <a:xfrm>
            <a:off x="3671540" y="212960"/>
            <a:ext cx="4224660" cy="1031988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400" spc="-100" dirty="0"/>
              <a:t>기존 게임</a:t>
            </a:r>
          </a:p>
        </p:txBody>
      </p:sp>
    </p:spTree>
    <p:extLst>
      <p:ext uri="{BB962C8B-B14F-4D97-AF65-F5344CB8AC3E}">
        <p14:creationId xmlns:p14="http://schemas.microsoft.com/office/powerpoint/2010/main" val="1821992667"/>
      </p:ext>
    </p:extLst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다이어그램 1"/>
          <p:cNvGraphicFramePr/>
          <p:nvPr>
            <p:extLst>
              <p:ext uri="{D42A27DB-BD31-4B8C-83A1-F6EECF244321}">
                <p14:modId xmlns:p14="http://schemas.microsoft.com/office/powerpoint/2010/main" val="850631591"/>
              </p:ext>
            </p:extLst>
          </p:nvPr>
        </p:nvGraphicFramePr>
        <p:xfrm>
          <a:off x="3762374" y="1916832"/>
          <a:ext cx="5934026" cy="3797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직사각형 2"/>
          <p:cNvSpPr/>
          <p:nvPr/>
        </p:nvSpPr>
        <p:spPr>
          <a:xfrm>
            <a:off x="1852862" y="376957"/>
            <a:ext cx="5277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b="1" dirty="0">
                <a:solidFill>
                  <a:srgbClr val="FF873C"/>
                </a:solidFill>
                <a:latin typeface="나눔고딕 ExtraBold" pitchFamily="50" charset="-127"/>
                <a:ea typeface="나눔고딕 ExtraBold" pitchFamily="50" charset="-127"/>
              </a:rPr>
              <a:t>02</a:t>
            </a:r>
            <a:endParaRPr lang="ko-KR" altLang="en-US" sz="2200" b="1" dirty="0">
              <a:solidFill>
                <a:srgbClr val="FF873C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653061" y="1335970"/>
            <a:ext cx="3960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두개의 </a:t>
            </a:r>
            <a:r>
              <a:rPr lang="ko-KR" altLang="en-US" sz="1200" b="1" spc="-50" dirty="0" err="1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씬으로</a:t>
            </a:r>
            <a:r>
              <a:rPr lang="ko-KR" altLang="en-US" sz="1200" b="1" spc="-50" dirty="0">
                <a:solidFill>
                  <a:srgbClr val="FD8623"/>
                </a:solidFill>
                <a:latin typeface="나눔고딕" pitchFamily="50" charset="-127"/>
                <a:ea typeface="나눔고딕" pitchFamily="50" charset="-127"/>
              </a:rPr>
              <a:t> 구성</a:t>
            </a:r>
            <a:endParaRPr lang="en-US" altLang="ko-KR" sz="1200" b="1" spc="-50" dirty="0">
              <a:solidFill>
                <a:srgbClr val="FD8623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 rot="10800000">
            <a:off x="1955800" y="329689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 rot="10800000">
            <a:off x="1955801" y="1416544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제목 8"/>
          <p:cNvSpPr>
            <a:spLocks noGrp="1"/>
          </p:cNvSpPr>
          <p:nvPr>
            <p:ph type="title" idx="4294967295"/>
          </p:nvPr>
        </p:nvSpPr>
        <p:spPr>
          <a:xfrm>
            <a:off x="3666753" y="236836"/>
            <a:ext cx="6599610" cy="887908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400" spc="-100" dirty="0"/>
              <a:t>게임의 구조</a:t>
            </a:r>
          </a:p>
        </p:txBody>
      </p:sp>
    </p:spTree>
    <p:extLst>
      <p:ext uri="{BB962C8B-B14F-4D97-AF65-F5344CB8AC3E}">
        <p14:creationId xmlns:p14="http://schemas.microsoft.com/office/powerpoint/2010/main" val="2937288647"/>
      </p:ext>
    </p:extLst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852862" y="376957"/>
            <a:ext cx="5277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b="1" dirty="0">
                <a:solidFill>
                  <a:srgbClr val="FF873C"/>
                </a:solidFill>
                <a:latin typeface="나눔고딕 ExtraBold" pitchFamily="50" charset="-127"/>
                <a:ea typeface="나눔고딕 ExtraBold" pitchFamily="50" charset="-127"/>
              </a:rPr>
              <a:t>02</a:t>
            </a:r>
            <a:endParaRPr lang="ko-KR" altLang="en-US" sz="2200" b="1" dirty="0">
              <a:solidFill>
                <a:srgbClr val="FF873C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 rot="10800000">
            <a:off x="1955800" y="329689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 rot="10800000">
            <a:off x="1955801" y="1420724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648372" y="1340769"/>
            <a:ext cx="3960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80" dirty="0">
                <a:solidFill>
                  <a:srgbClr val="FF873C"/>
                </a:solidFill>
                <a:latin typeface="나눔고딕" pitchFamily="50" charset="-127"/>
                <a:ea typeface="나눔고딕" pitchFamily="50" charset="-127"/>
              </a:rPr>
              <a:t>1. </a:t>
            </a:r>
            <a:r>
              <a:rPr lang="ko-KR" altLang="en-US" sz="1200" b="1" spc="-80" dirty="0">
                <a:solidFill>
                  <a:srgbClr val="FF873C"/>
                </a:solidFill>
                <a:latin typeface="나눔고딕" pitchFamily="50" charset="-127"/>
                <a:ea typeface="나눔고딕" pitchFamily="50" charset="-127"/>
              </a:rPr>
              <a:t>시작 화면을 담당</a:t>
            </a:r>
            <a:endParaRPr lang="en-US" altLang="ko-KR" sz="1200" b="1" spc="-80" dirty="0">
              <a:solidFill>
                <a:srgbClr val="FF873C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796580" y="1705509"/>
            <a:ext cx="5179740" cy="692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14000"/>
              </a:lnSpc>
            </a:pPr>
            <a:r>
              <a:rPr lang="ko-KR" altLang="en-US" sz="1200" b="1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배경 이미지와 함께 메뉴 표시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80975" indent="-180975">
              <a:lnSpc>
                <a:spcPct val="114000"/>
              </a:lnSpc>
              <a:buFont typeface="Arial" pitchFamily="34" charset="0"/>
              <a:buChar char="•"/>
            </a:pP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시작 버튼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80975" indent="-180975">
              <a:lnSpc>
                <a:spcPct val="114000"/>
              </a:lnSpc>
              <a:buFont typeface="Arial" pitchFamily="34" charset="0"/>
              <a:buChar char="•"/>
            </a:pP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종료버튼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6580" y="2492897"/>
            <a:ext cx="6187852" cy="174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lnSpc>
                <a:spcPct val="114000"/>
              </a:lnSpc>
            </a:pPr>
            <a:r>
              <a:rPr lang="ko-KR" altLang="en-US" sz="1200" b="1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구현한 기능</a:t>
            </a:r>
            <a:endParaRPr lang="en-US" altLang="ko-KR" sz="1200" b="1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14000"/>
              </a:lnSpc>
              <a:buFont typeface="+mj-lt"/>
              <a:buAutoNum type="arabicPeriod"/>
            </a:pP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배경에 이미지 추가 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(canvas + </a:t>
            </a:r>
            <a:r>
              <a:rPr lang="en-US" altLang="ko-KR" sz="12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rawimage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)</a:t>
            </a:r>
          </a:p>
          <a:p>
            <a:pPr marL="228600" indent="-228600">
              <a:lnSpc>
                <a:spcPct val="114000"/>
              </a:lnSpc>
              <a:buFont typeface="+mj-lt"/>
              <a:buAutoNum type="arabicPeriod"/>
            </a:pP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이미지 늘리기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14000"/>
              </a:lnSpc>
              <a:buFont typeface="+mj-lt"/>
              <a:buAutoNum type="arabicPeriod"/>
            </a:pP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게임시작 버튼 추가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685800" lvl="1" indent="-2286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버튼을 누르면 </a:t>
            </a:r>
            <a:r>
              <a:rPr lang="en-US" altLang="ko-KR" sz="12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SceneManager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를 통해 메인 게임으로 전환 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스크립트 이용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)</a:t>
            </a:r>
          </a:p>
          <a:p>
            <a:pPr marL="228600" indent="-228600">
              <a:lnSpc>
                <a:spcPct val="114000"/>
              </a:lnSpc>
              <a:buFont typeface="+mj-lt"/>
              <a:buAutoNum type="arabicPeriod"/>
            </a:pP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종료 버튼의 추가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685800" lvl="1" indent="-2286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색깔을 빨간색으로 지정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685800" lvl="1" indent="-22860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버튼을 누르면 게임이 종료됨 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스크립트 이용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)</a:t>
            </a:r>
          </a:p>
        </p:txBody>
      </p:sp>
      <p:sp>
        <p:nvSpPr>
          <p:cNvPr id="10" name="제목 9"/>
          <p:cNvSpPr>
            <a:spLocks noGrp="1"/>
          </p:cNvSpPr>
          <p:nvPr>
            <p:ph type="title" idx="4294967295"/>
          </p:nvPr>
        </p:nvSpPr>
        <p:spPr>
          <a:xfrm>
            <a:off x="3671540" y="212960"/>
            <a:ext cx="4224660" cy="1031988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400" spc="-100" dirty="0"/>
              <a:t>게임의 기능 </a:t>
            </a:r>
            <a:r>
              <a:rPr lang="en-US" altLang="ko-KR" sz="2400" spc="-100" dirty="0"/>
              <a:t>- Intro</a:t>
            </a:r>
            <a:endParaRPr lang="ko-KR" altLang="en-US" sz="2400" spc="-1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B0D1098-7521-4757-8577-4287967A0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974" y="4077072"/>
            <a:ext cx="3163652" cy="230889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06E4B22-1A60-48E8-A619-24465F8C8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3360" y="2490637"/>
            <a:ext cx="1724266" cy="132416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852862" y="376957"/>
            <a:ext cx="5277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b="1" dirty="0">
                <a:solidFill>
                  <a:srgbClr val="FF873C"/>
                </a:solidFill>
                <a:latin typeface="나눔고딕 ExtraBold" pitchFamily="50" charset="-127"/>
                <a:ea typeface="나눔고딕 ExtraBold" pitchFamily="50" charset="-127"/>
              </a:rPr>
              <a:t>02</a:t>
            </a:r>
            <a:endParaRPr lang="ko-KR" altLang="en-US" sz="2200" b="1" dirty="0">
              <a:solidFill>
                <a:srgbClr val="FF873C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 rot="10800000">
            <a:off x="1955800" y="329689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 rot="10800000">
            <a:off x="1955801" y="1420724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648372" y="1340769"/>
            <a:ext cx="3960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80" dirty="0">
                <a:solidFill>
                  <a:srgbClr val="FF873C"/>
                </a:solidFill>
                <a:latin typeface="나눔고딕" pitchFamily="50" charset="-127"/>
                <a:ea typeface="나눔고딕" pitchFamily="50" charset="-127"/>
              </a:rPr>
              <a:t>2. </a:t>
            </a:r>
            <a:r>
              <a:rPr lang="ko-KR" altLang="en-US" sz="1200" b="1" spc="-80" dirty="0">
                <a:solidFill>
                  <a:srgbClr val="FF873C"/>
                </a:solidFill>
                <a:latin typeface="나눔고딕" pitchFamily="50" charset="-127"/>
                <a:ea typeface="나눔고딕" pitchFamily="50" charset="-127"/>
              </a:rPr>
              <a:t>실제 플레이 영역</a:t>
            </a:r>
            <a:endParaRPr lang="en-US" altLang="ko-KR" sz="1200" b="1" spc="-80" dirty="0">
              <a:solidFill>
                <a:srgbClr val="FF873C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796580" y="1705509"/>
            <a:ext cx="5179740" cy="903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14000"/>
              </a:lnSpc>
            </a:pPr>
            <a:r>
              <a:rPr lang="ko-KR" altLang="en-US" sz="1200" b="1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풀밭을 돌아다니는 게임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80975" indent="-180975">
              <a:lnSpc>
                <a:spcPct val="114000"/>
              </a:lnSpc>
              <a:buFont typeface="Arial" pitchFamily="34" charset="0"/>
              <a:buChar char="•"/>
            </a:pP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지형 구성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80975" indent="-180975">
              <a:lnSpc>
                <a:spcPct val="114000"/>
              </a:lnSpc>
              <a:buFont typeface="Arial" pitchFamily="34" charset="0"/>
              <a:buChar char="•"/>
            </a:pPr>
            <a:r>
              <a:rPr lang="ko-KR" altLang="en-US" sz="12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케릭터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추가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180975" indent="-180975">
              <a:lnSpc>
                <a:spcPct val="114000"/>
              </a:lnSpc>
              <a:buFont typeface="Arial" pitchFamily="34" charset="0"/>
              <a:buChar char="•"/>
            </a:pP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편의 </a:t>
            </a:r>
            <a:r>
              <a:rPr lang="ko-KR" altLang="en-US" sz="12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기능등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spc="-2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(BGM, </a:t>
            </a:r>
            <a:r>
              <a:rPr lang="ko-KR" altLang="en-US" sz="1200" spc="-2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일시정지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시간표시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796580" y="2780928"/>
            <a:ext cx="6187852" cy="4481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lnSpc>
                <a:spcPct val="114000"/>
              </a:lnSpc>
            </a:pPr>
            <a:r>
              <a:rPr lang="ko-KR" altLang="en-US" sz="1200" b="1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구현한 기능</a:t>
            </a:r>
          </a:p>
          <a:p>
            <a:pPr marL="228600" indent="-228600">
              <a:lnSpc>
                <a:spcPct val="114000"/>
              </a:lnSpc>
              <a:buFont typeface="+mj-lt"/>
              <a:buAutoNum type="arabicPeriod" startAt="5"/>
            </a:pP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지형의 추가 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(Terrain)</a:t>
            </a:r>
          </a:p>
          <a:p>
            <a:pPr marL="228600" indent="-228600">
              <a:lnSpc>
                <a:spcPct val="114000"/>
              </a:lnSpc>
              <a:buFont typeface="+mj-lt"/>
              <a:buAutoNum type="arabicPeriod" startAt="5"/>
            </a:pP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지형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)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잔디 메시 설정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14000"/>
              </a:lnSpc>
              <a:buFont typeface="+mj-lt"/>
              <a:buAutoNum type="arabicPeriod" startAt="5"/>
            </a:pP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지형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) 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바닥에 잔디 메시도 추가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14000"/>
              </a:lnSpc>
              <a:buFont typeface="+mj-lt"/>
              <a:buAutoNum type="arabicPeriod" startAt="5"/>
            </a:pP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지형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) 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바닥에 꽃 메시도 추가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14000"/>
              </a:lnSpc>
              <a:buFont typeface="+mj-lt"/>
              <a:buAutoNum type="arabicPeriod" startAt="5"/>
            </a:pP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지형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) 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바닥에 높낮이 추가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14000"/>
              </a:lnSpc>
              <a:buFont typeface="+mj-lt"/>
              <a:buAutoNum type="arabicPeriod" startAt="5"/>
            </a:pP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(BGM) 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플레이시 소리 재생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14000"/>
              </a:lnSpc>
              <a:buFont typeface="+mj-lt"/>
              <a:buAutoNum type="arabicPeriod" startAt="5"/>
            </a:pP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(BGM) 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오디오에 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loop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를 설정 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= </a:t>
            </a:r>
            <a:r>
              <a:rPr lang="ko-KR" altLang="en-US" sz="12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배경음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처럼 계속 반복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14000"/>
              </a:lnSpc>
              <a:buFont typeface="+mj-lt"/>
              <a:buAutoNum type="arabicPeriod" startAt="5"/>
            </a:pP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(BGM) M 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키를 누르면 </a:t>
            </a:r>
            <a:r>
              <a:rPr lang="ko-KR" altLang="en-US" sz="12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음소거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되도록 기능 추가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14000"/>
              </a:lnSpc>
              <a:buFont typeface="+mj-lt"/>
              <a:buAutoNum type="arabicPeriod" startAt="5"/>
            </a:pP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캐릭터 추가 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– Unity </a:t>
            </a:r>
            <a:r>
              <a:rPr lang="en-US" altLang="ko-KR" sz="12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AssetStore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(Robot Kyle)</a:t>
            </a:r>
          </a:p>
          <a:p>
            <a:pPr marL="228600" indent="-228600">
              <a:lnSpc>
                <a:spcPct val="114000"/>
              </a:lnSpc>
              <a:buFont typeface="+mj-lt"/>
              <a:buAutoNum type="arabicPeriod" startAt="5"/>
            </a:pP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캐릭터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) 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카메라가 캐릭터를 따라가지 못해서 속도 설정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14000"/>
              </a:lnSpc>
              <a:buFont typeface="+mj-lt"/>
              <a:buAutoNum type="arabicPeriod" startAt="5"/>
            </a:pP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캐릭터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) 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바닥위에 있을 수 있도록 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Mesh Collision 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추가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14000"/>
              </a:lnSpc>
              <a:buFont typeface="+mj-lt"/>
              <a:buAutoNum type="arabicPeriod" startAt="5"/>
            </a:pP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캐릭터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) 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카메라가 캐릭터의 이동을 </a:t>
            </a:r>
            <a:r>
              <a:rPr lang="ko-KR" altLang="en-US" sz="12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따라다림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14000"/>
              </a:lnSpc>
              <a:buFont typeface="+mj-lt"/>
              <a:buAutoNum type="arabicPeriod" startAt="5"/>
            </a:pP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캐릭터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) 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마우스 오른쪽 버튼을 </a:t>
            </a:r>
            <a:r>
              <a:rPr lang="ko-KR" altLang="en-US" sz="12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누른체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 드래그 하면 시점이 해당 방향으로 </a:t>
            </a:r>
            <a:r>
              <a:rPr lang="ko-KR" altLang="en-US" sz="1200" spc="-2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넘어감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14000"/>
              </a:lnSpc>
              <a:buFont typeface="+mj-lt"/>
              <a:buAutoNum type="arabicPeriod" startAt="5"/>
            </a:pP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일시정지 기능 추가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14000"/>
              </a:lnSpc>
              <a:buFont typeface="+mj-lt"/>
              <a:buAutoNum type="arabicPeriod" startAt="5"/>
            </a:pP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일시정지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) ESC 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버튼을 누르면 동작 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- 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활성화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14000"/>
              </a:lnSpc>
              <a:buFont typeface="+mj-lt"/>
              <a:buAutoNum type="arabicPeriod" startAt="5"/>
            </a:pP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일시정지</a:t>
            </a:r>
            <a:r>
              <a:rPr lang="en-US" altLang="ko-KR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) </a:t>
            </a: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버튼을 누르면 게임 종료됨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14000"/>
              </a:lnSpc>
              <a:buFont typeface="+mj-lt"/>
              <a:buAutoNum type="arabicPeriod" startAt="5"/>
            </a:pPr>
            <a:r>
              <a:rPr lang="ko-KR" altLang="en-US" sz="1200" spc="-2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rPr>
              <a:t>게임 상단에 시간의 경과 표시</a:t>
            </a: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14000"/>
              </a:lnSpc>
              <a:buFont typeface="+mj-lt"/>
              <a:buAutoNum type="arabicPeriod" startAt="5"/>
            </a:pP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14000"/>
              </a:lnSpc>
              <a:buFont typeface="+mj-lt"/>
              <a:buAutoNum type="arabicPeriod" startAt="5"/>
            </a:pP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14000"/>
              </a:lnSpc>
              <a:buFont typeface="+mj-lt"/>
              <a:buAutoNum type="arabicPeriod" startAt="5"/>
            </a:pPr>
            <a:endParaRPr lang="en-US" altLang="ko-KR" sz="1200" spc="-2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제목 9"/>
          <p:cNvSpPr>
            <a:spLocks noGrp="1"/>
          </p:cNvSpPr>
          <p:nvPr>
            <p:ph type="title" idx="4294967295"/>
          </p:nvPr>
        </p:nvSpPr>
        <p:spPr>
          <a:xfrm>
            <a:off x="3671540" y="212960"/>
            <a:ext cx="4224660" cy="1031988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400" spc="-100" dirty="0"/>
              <a:t>게임의 기능 </a:t>
            </a:r>
            <a:r>
              <a:rPr lang="en-US" altLang="ko-KR" sz="2400" spc="-100" dirty="0"/>
              <a:t>- </a:t>
            </a:r>
            <a:r>
              <a:rPr lang="ko-KR" altLang="en-US" sz="2400" spc="-100" dirty="0" err="1"/>
              <a:t>메인씬</a:t>
            </a:r>
            <a:endParaRPr lang="ko-KR" altLang="en-US" sz="2400" spc="-1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178F6A8-F040-4332-A1C0-BD4992AC7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016" y="4789743"/>
            <a:ext cx="2955568" cy="173856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A63C3B8-F206-40D9-8A9E-170DDE6863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1213" y="443291"/>
            <a:ext cx="2029108" cy="257210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DF67F43-EF3C-41AF-A336-8F4CA0559F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016" y="2996526"/>
            <a:ext cx="2955568" cy="1668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713485"/>
      </p:ext>
    </p:extLst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시연">
            <a:hlinkClick r:id="" action="ppaction://media"/>
            <a:extLst>
              <a:ext uri="{FF2B5EF4-FFF2-40B4-BE49-F238E27FC236}">
                <a16:creationId xmlns:a16="http://schemas.microsoft.com/office/drawing/2014/main" id="{8EE632B0-E4A5-4761-9398-EBA17958E2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1444" y="644316"/>
            <a:ext cx="9901100" cy="5569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980663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852862" y="376957"/>
            <a:ext cx="5277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b="1" dirty="0">
                <a:solidFill>
                  <a:srgbClr val="FF873C"/>
                </a:solidFill>
                <a:latin typeface="나눔고딕 ExtraBold" pitchFamily="50" charset="-127"/>
                <a:ea typeface="나눔고딕 ExtraBold" pitchFamily="50" charset="-127"/>
              </a:rPr>
              <a:t>03</a:t>
            </a:r>
            <a:endParaRPr lang="ko-KR" altLang="en-US" sz="2200" b="1" dirty="0">
              <a:solidFill>
                <a:srgbClr val="FF873C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 rot="10800000">
            <a:off x="1955800" y="329689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 rot="10800000">
            <a:off x="1955801" y="1420724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294650" y="1420745"/>
            <a:ext cx="8778014" cy="5493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lnSpc>
                <a:spcPct val="114000"/>
              </a:lnSpc>
            </a:pPr>
            <a:r>
              <a:rPr lang="ko-KR" altLang="en-US" sz="1200" b="1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참조한 사이트들</a:t>
            </a: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https://answers.unity.com/questions/156989/how-get-position-from-a-game-object.html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https://learn.unity.com/tutorial/controlling-unity-camera-behaviour/?language=en&amp;tab=overview#5fc3f6a3edbc2a459f91c6ae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https://docs.unity3d.com/kr/2019.4/Manual/class-Rigidbody.html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https://answers.unity.com/questions/1179680/how-to-rotate-my-camera.html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https://answers.unity.com/questions/35010/my-object-falls-through-terrain.html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https://mikybear-pm.tistory.com/14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https://docs.unity3d.com/kr/530/ScriptReference/Input.GetMouseButton.html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https://assetstore.unity.com/packages/3d/characters/robots/space-robot-kyle-4696?locale=ko-KR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https://202psj.tistory.com/1312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https://learn.unity.com/tutorial/working-with-audio-components-2019-3#5f8fa3cbedbc2a3787f7d35d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https://forum.unity.com/threads/change-button-text.424817/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https://www.studytonight.com/game-development-in-2D/changing-scene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https://forum.unity.com/threads/using-a-button-to-switch-scenes.379945/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https://midason.tistory.com/136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https://stackoverflow.com/questions/32247035/how-to-change-canvas-position-in-unity/32254346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rgbClr val="F2F2F2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https://pixabay.com/ko/photos/</a:t>
            </a:r>
            <a:r>
              <a:rPr lang="ko-KR" altLang="en-US" sz="1200" dirty="0">
                <a:solidFill>
                  <a:srgbClr val="F2F2F2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하</a:t>
            </a:r>
            <a:r>
              <a:rPr lang="en-US" altLang="ko-KR" sz="1200" dirty="0">
                <a:solidFill>
                  <a:srgbClr val="F2F2F2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</a:t>
            </a:r>
            <a:r>
              <a:rPr lang="ko-KR" altLang="en-US" sz="1200" dirty="0">
                <a:solidFill>
                  <a:srgbClr val="F2F2F2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수</a:t>
            </a:r>
            <a:r>
              <a:rPr lang="en-US" altLang="ko-KR" sz="1200" dirty="0">
                <a:solidFill>
                  <a:srgbClr val="F2F2F2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</a:t>
            </a:r>
            <a:r>
              <a:rPr lang="ko-KR" altLang="en-US" sz="1200" dirty="0">
                <a:solidFill>
                  <a:srgbClr val="F2F2F2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별</a:t>
            </a:r>
            <a:r>
              <a:rPr lang="en-US" altLang="ko-KR" sz="1200" dirty="0">
                <a:solidFill>
                  <a:srgbClr val="F2F2F2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</a:t>
            </a:r>
            <a:r>
              <a:rPr lang="ko-KR" altLang="en-US" sz="1200" dirty="0">
                <a:solidFill>
                  <a:srgbClr val="F2F2F2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반사</a:t>
            </a:r>
            <a:r>
              <a:rPr lang="en-US" altLang="ko-KR" sz="1200" dirty="0">
                <a:solidFill>
                  <a:srgbClr val="F2F2F2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</a:t>
            </a:r>
            <a:r>
              <a:rPr lang="ko-KR" altLang="en-US" sz="1200" dirty="0">
                <a:solidFill>
                  <a:srgbClr val="F2F2F2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여름</a:t>
            </a:r>
            <a:r>
              <a:rPr lang="en-US" altLang="ko-KR" sz="1200" dirty="0">
                <a:solidFill>
                  <a:srgbClr val="F2F2F2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</a:t>
            </a:r>
            <a:r>
              <a:rPr lang="ko-KR" altLang="en-US" sz="1200" dirty="0">
                <a:solidFill>
                  <a:srgbClr val="F2F2F2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옥외</a:t>
            </a:r>
            <a:r>
              <a:rPr lang="en-US" altLang="ko-KR" sz="1200" dirty="0">
                <a:solidFill>
                  <a:schemeClr val="bg1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-5188931/</a:t>
            </a:r>
            <a:endParaRPr lang="ko-KR" altLang="en-US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rgbClr val="F2F2F2"/>
                </a:solidFill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https://itskeleton.tistory.com/entry/UICanvas</a:t>
            </a:r>
            <a:r>
              <a:rPr lang="ko-KR" altLang="en-US" sz="1200" dirty="0">
                <a:solidFill>
                  <a:srgbClr val="F2F2F2"/>
                </a:solidFill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를</a:t>
            </a:r>
            <a:r>
              <a:rPr lang="en-US" altLang="ko-KR" sz="1200" dirty="0">
                <a:solidFill>
                  <a:srgbClr val="F2F2F2"/>
                </a:solidFill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</a:t>
            </a:r>
            <a:r>
              <a:rPr lang="ko-KR" altLang="en-US" sz="1200" dirty="0">
                <a:solidFill>
                  <a:srgbClr val="F2F2F2"/>
                </a:solidFill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이용하여</a:t>
            </a:r>
            <a:r>
              <a:rPr lang="en-US" altLang="ko-KR" sz="1200" dirty="0">
                <a:solidFill>
                  <a:srgbClr val="F2F2F2"/>
                </a:solidFill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-Image</a:t>
            </a:r>
            <a:r>
              <a:rPr lang="ko-KR" altLang="en-US" sz="1200" dirty="0">
                <a:solidFill>
                  <a:schemeClr val="bg1"/>
                </a:solidFill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넣기</a:t>
            </a:r>
            <a:endParaRPr lang="ko-KR" altLang="en-US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https://learn.unity.com/tutorial/ui-components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2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https://www.the3rdsequence.com/texturedb/texture/1/green+grass/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2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https://m.blog.naver.com/PostView.naver?isHttpsRedirect=true&amp;blogId=winterwolfs&amp;logNo=10179874455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2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https://assetstore.unity.com/packages/3d/environments/landscapes/grassy-valley-terrains-60497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2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https://learnandcreate.tistory.com/503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2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https://assetstore.unity.com/packages/2d/textures-materials/nature/grass-flowers-pack-free-138810?locale=ko-KR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2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https://docs.unity3d.com/ScriptReference/GameObject.Find.html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hlinkClick r:id="rId2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https://forum.unity.com/threads/cant-gameobject-find-on-ui-text.293008/</a:t>
            </a:r>
            <a:endParaRPr lang="en-US" altLang="ko-KR" sz="1200" dirty="0">
              <a:solidFill>
                <a:schemeClr val="bg1"/>
              </a:solidFill>
            </a:endParaRPr>
          </a:p>
          <a:p>
            <a:pPr marL="228600" indent="-228600">
              <a:lnSpc>
                <a:spcPct val="114000"/>
              </a:lnSpc>
              <a:buFont typeface="+mj-lt"/>
              <a:buAutoNum type="arabicPeriod" startAt="5"/>
            </a:pPr>
            <a:endParaRPr lang="en-US" altLang="ko-KR" sz="1200" spc="-2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14000"/>
              </a:lnSpc>
              <a:buFont typeface="+mj-lt"/>
              <a:buAutoNum type="arabicPeriod" startAt="5"/>
            </a:pPr>
            <a:endParaRPr lang="en-US" altLang="ko-KR" sz="1200" spc="-2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제목 9"/>
          <p:cNvSpPr>
            <a:spLocks noGrp="1"/>
          </p:cNvSpPr>
          <p:nvPr>
            <p:ph type="title" idx="4294967295"/>
          </p:nvPr>
        </p:nvSpPr>
        <p:spPr>
          <a:xfrm>
            <a:off x="3671540" y="212960"/>
            <a:ext cx="4224660" cy="1031988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400" spc="-100" dirty="0"/>
              <a:t>레퍼런스</a:t>
            </a:r>
          </a:p>
        </p:txBody>
      </p:sp>
    </p:spTree>
    <p:extLst>
      <p:ext uri="{BB962C8B-B14F-4D97-AF65-F5344CB8AC3E}">
        <p14:creationId xmlns:p14="http://schemas.microsoft.com/office/powerpoint/2010/main" val="500936599"/>
      </p:ext>
    </p:extLst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 rot="10800000">
            <a:off x="1955801" y="1418395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제목 7"/>
          <p:cNvSpPr>
            <a:spLocks noGrp="1"/>
          </p:cNvSpPr>
          <p:nvPr>
            <p:ph type="title" idx="4294967295"/>
          </p:nvPr>
        </p:nvSpPr>
        <p:spPr>
          <a:xfrm>
            <a:off x="3612428" y="1241884"/>
            <a:ext cx="6653935" cy="1143000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4200" b="1">
                <a:latin typeface="+mn-lt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933763580"/>
      </p:ext>
    </p:extLst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Office 테마">
  <a:themeElements>
    <a:clrScheme name="사용자 지정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2F2F2"/>
      </a:hlink>
      <a:folHlink>
        <a:srgbClr val="A5A5A5"/>
      </a:folHlink>
    </a:clrScheme>
    <a:fontScheme name="나눔고딕">
      <a:majorFont>
        <a:latin typeface="나눔고딕"/>
        <a:ea typeface="나눔고딕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8956</TotalTime>
  <Words>676</Words>
  <Application>Microsoft Office PowerPoint</Application>
  <PresentationFormat>와이드스크린</PresentationFormat>
  <Paragraphs>87</Paragraphs>
  <Slides>9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나눔고딕 ExtraBold</vt:lpstr>
      <vt:lpstr>Arial</vt:lpstr>
      <vt:lpstr>맑은 고딕</vt:lpstr>
      <vt:lpstr>나눔고딕</vt:lpstr>
      <vt:lpstr>Office 테마</vt:lpstr>
      <vt:lpstr>풀숲을 돌아다니는 게임</vt:lpstr>
      <vt:lpstr>PowerPoint 프레젠테이션</vt:lpstr>
      <vt:lpstr>기존 게임</vt:lpstr>
      <vt:lpstr>게임의 구조</vt:lpstr>
      <vt:lpstr>게임의 기능 - Intro</vt:lpstr>
      <vt:lpstr>게임의 기능 - 메인씬</vt:lpstr>
      <vt:lpstr>PowerPoint 프레젠테이션</vt:lpstr>
      <vt:lpstr>레퍼런스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네이버 한글캠페인</dc:creator>
  <cp:lastModifiedBy>이석민</cp:lastModifiedBy>
  <cp:revision>60</cp:revision>
  <cp:lastPrinted>2011-08-28T20:58:26Z</cp:lastPrinted>
  <dcterms:created xsi:type="dcterms:W3CDTF">2011-08-16T07:24:57Z</dcterms:created>
  <dcterms:modified xsi:type="dcterms:W3CDTF">2021-12-09T08:13:26Z</dcterms:modified>
</cp:coreProperties>
</file>

<file path=docProps/thumbnail.jpeg>
</file>